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58" r:id="rId5"/>
    <p:sldId id="259" r:id="rId6"/>
    <p:sldId id="267" r:id="rId7"/>
    <p:sldId id="274" r:id="rId8"/>
    <p:sldId id="261" r:id="rId9"/>
    <p:sldId id="281" r:id="rId10"/>
    <p:sldId id="260" r:id="rId11"/>
    <p:sldId id="280" r:id="rId12"/>
    <p:sldId id="262" r:id="rId13"/>
    <p:sldId id="273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6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3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8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7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1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0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6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7BDA-D18F-4B2A-AEB5-B07E54B006D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646A-E2C7-4029-A909-206EAE47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BDB6F9-6B53-4733-BF9B-0F351CCDF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0" y="2838734"/>
            <a:ext cx="11065565" cy="18227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DEMAND RESPONSE BASED ON LOAD MODEL IN THE FRAMEWORK OF DEEP LEARNING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6B27AC2-D593-415C-9931-BF6A15848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809" y="5235598"/>
            <a:ext cx="10919791" cy="1383568"/>
          </a:xfrm>
        </p:spPr>
        <p:txBody>
          <a:bodyPr>
            <a:noAutofit/>
          </a:bodyPr>
          <a:lstStyle/>
          <a:p>
            <a:pPr algn="l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Abakar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Mahamat HASSAN, Ziyodulla YUSUPOV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Karabuk University, Electrical and Electronics Engineering, Karabuk, Türkiye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B1DC4-1925-4E9E-B975-40A5B04A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B23B369-C5F6-488F-A1A8-D874D3895510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A71046-4E25-4142-B38D-0A2CFCF2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70" y="392026"/>
            <a:ext cx="6770203" cy="860598"/>
          </a:xfrm>
        </p:spPr>
        <p:txBody>
          <a:bodyPr>
            <a:normAutofit fontScale="90000"/>
          </a:bodyPr>
          <a:lstStyle/>
          <a:p>
            <a:r>
              <a:rPr lang="en-GB" sz="4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Response</a:t>
            </a:r>
            <a:r>
              <a:rPr lang="tr-TR" sz="4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4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rchitecture </a:t>
            </a:r>
            <a:endParaRPr lang="en-GB" dirty="0"/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51A71046-4E25-4142-B38D-0A2CFCF2F842}"/>
              </a:ext>
            </a:extLst>
          </p:cNvPr>
          <p:cNvSpPr txBox="1">
            <a:spLocks/>
          </p:cNvSpPr>
          <p:nvPr/>
        </p:nvSpPr>
        <p:spPr>
          <a:xfrm>
            <a:off x="6375861" y="5656165"/>
            <a:ext cx="3132947" cy="61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Microgrid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 Architecture  </a:t>
            </a:r>
            <a:endParaRPr lang="en-GB" sz="2000" dirty="0"/>
          </a:p>
        </p:txBody>
      </p:sp>
      <p:pic>
        <p:nvPicPr>
          <p:cNvPr id="2050" name="Picture 2" descr="PDF] Demand Response Architecture: Integration into the Distribution  Management System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94" y="1252624"/>
            <a:ext cx="4582679" cy="42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10224C76-C38B-428B-86FF-436F9541BD98}"/>
              </a:ext>
            </a:extLst>
          </p:cNvPr>
          <p:cNvSpPr txBox="1">
            <a:spLocks/>
          </p:cNvSpPr>
          <p:nvPr/>
        </p:nvSpPr>
        <p:spPr>
          <a:xfrm>
            <a:off x="790294" y="1563291"/>
            <a:ext cx="4114214" cy="366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figure shows the architecture of D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emand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esponse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Microgrid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924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807A24-D6AE-4759-838A-D6D3CE2E4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7" y="606194"/>
            <a:ext cx="7783605" cy="4538545"/>
          </a:xfr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51A71046-4E25-4142-B38D-0A2CFCF2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45" y="175895"/>
            <a:ext cx="1523037" cy="860598"/>
          </a:xfrm>
        </p:spPr>
        <p:txBody>
          <a:bodyPr>
            <a:normAutofit/>
          </a:bodyPr>
          <a:lstStyle/>
          <a:p>
            <a:r>
              <a:rPr lang="tr-TR" sz="4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tr-TR" sz="4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1A71046-4E25-4142-B38D-0A2CFCF2F842}"/>
              </a:ext>
            </a:extLst>
          </p:cNvPr>
          <p:cNvSpPr txBox="1">
            <a:spLocks/>
          </p:cNvSpPr>
          <p:nvPr/>
        </p:nvSpPr>
        <p:spPr>
          <a:xfrm>
            <a:off x="4248768" y="5121575"/>
            <a:ext cx="3615072" cy="871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DR Architecture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348DE9-DCB9-403E-94EE-37B8AE3074CF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4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F8644-40F4-4341-B4FB-01B489BE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808" y="167473"/>
            <a:ext cx="2822714" cy="63610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D8738B-6F68-4002-A58C-8AA23C9B5894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8C056-8E9D-40FC-9CA1-6596522BAC27}"/>
              </a:ext>
            </a:extLst>
          </p:cNvPr>
          <p:cNvSpPr txBox="1"/>
          <p:nvPr/>
        </p:nvSpPr>
        <p:spPr>
          <a:xfrm>
            <a:off x="1063787" y="1220760"/>
            <a:ext cx="9219900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exploration of deep learning algorithms and advanced technologies in the realm of demand response has illustrated a significant potential to revolutionize how energy systems are managed and optimized. It signifies a crucial advancement towards establishing a more intelligent, environmentally friendly, and robust energy infrastructure. by</a:t>
            </a:r>
            <a:r>
              <a:rPr lang="en-GB" dirty="0"/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deep learning in the field of electricity and especially in DR, in the future development can make a significant change in Advanced Grid Resilience with AI, Personalized Demand Response and Regulatory Evolution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1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22EF-8EEF-48AE-BB3A-893B8CA8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519872"/>
            <a:ext cx="4343400" cy="575779"/>
          </a:xfrm>
        </p:spPr>
        <p:txBody>
          <a:bodyPr>
            <a:noAutofit/>
          </a:bodyPr>
          <a:lstStyle/>
          <a:p>
            <a:pPr algn="ctr"/>
            <a:r>
              <a:rPr lang="en-GB" sz="4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Q&amp;R and thanks</a:t>
            </a:r>
            <a:endParaRPr lang="en-GB" sz="4800" dirty="0"/>
          </a:p>
        </p:txBody>
      </p:sp>
      <p:pic>
        <p:nvPicPr>
          <p:cNvPr id="6146" name="Picture 2" descr="Question marks clipart - PNGBUY">
            <a:extLst>
              <a:ext uri="{FF2B5EF4-FFF2-40B4-BE49-F238E27FC236}">
                <a16:creationId xmlns:a16="http://schemas.microsoft.com/office/drawing/2014/main" id="{8EC89C54-5D7A-4698-8CAE-85FC477B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81" y="934693"/>
            <a:ext cx="5497245" cy="54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2D63B68-DD8C-4E41-A05E-8D5056517453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5ADBD-DC43-4EB3-A4CD-742DC99F6A70}"/>
              </a:ext>
            </a:extLst>
          </p:cNvPr>
          <p:cNvSpPr txBox="1">
            <a:spLocks/>
          </p:cNvSpPr>
          <p:nvPr/>
        </p:nvSpPr>
        <p:spPr>
          <a:xfrm>
            <a:off x="887895" y="1709530"/>
            <a:ext cx="5045765" cy="4018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is the best discovery and smart grid is the best chose to use it.</a:t>
            </a:r>
          </a:p>
        </p:txBody>
      </p:sp>
    </p:spTree>
    <p:extLst>
      <p:ext uri="{BB962C8B-B14F-4D97-AF65-F5344CB8AC3E}">
        <p14:creationId xmlns:p14="http://schemas.microsoft.com/office/powerpoint/2010/main" val="119497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n on ThankyouforListening-01">
            <a:extLst>
              <a:ext uri="{FF2B5EF4-FFF2-40B4-BE49-F238E27FC236}">
                <a16:creationId xmlns:a16="http://schemas.microsoft.com/office/drawing/2014/main" id="{01D2CDE3-A964-463A-9467-1C30292D73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6124"/>
          <a:stretch/>
        </p:blipFill>
        <p:spPr bwMode="auto">
          <a:xfrm>
            <a:off x="2324518" y="609600"/>
            <a:ext cx="7542964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DEF8388-4816-4999-9639-D65C4BCA2CCB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6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499F-77C5-4650-BB05-097B5706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935" y="477075"/>
            <a:ext cx="4325178" cy="84645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BC8E-B6E8-44AF-88C4-68C908CF1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689" y="1297024"/>
            <a:ext cx="6708085" cy="54284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US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programs classifications</a:t>
            </a:r>
            <a:endParaRPr lang="en-GB" sz="2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Challenges in DR</a:t>
            </a:r>
            <a:endParaRPr lang="tr-TR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and disadvantages 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Algorithms in Demand</a:t>
            </a:r>
            <a:endParaRPr lang="tr-TR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 </a:t>
            </a:r>
            <a:endParaRPr lang="en-GB" sz="7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7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GB" sz="7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7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Q&amp;R and thanks</a:t>
            </a:r>
          </a:p>
          <a:p>
            <a:pPr marL="0" indent="0">
              <a:buNone/>
            </a:pPr>
            <a:endParaRPr lang="en-GB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4FE344-D2C0-4D11-8FD4-1C8228B1A12D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8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1CA1-A0E7-414C-BC3B-5C7FEC8D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085" y="414487"/>
            <a:ext cx="3826565" cy="1052857"/>
          </a:xfrm>
        </p:spPr>
        <p:txBody>
          <a:bodyPr>
            <a:noAutofit/>
          </a:bodyPr>
          <a:lstStyle/>
          <a:p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7E1C-637A-44F7-8BB6-BAA412373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5" y="1467344"/>
            <a:ext cx="10310190" cy="4744272"/>
          </a:xfrm>
        </p:spPr>
        <p:txBody>
          <a:bodyPr>
            <a:no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smart grid technology continues to develop, demand response (DR) stands out as a transformative and adaptive approach in Microgrid,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known in Microgrid (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PV and Wind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energy production depends on the weather, so the load demand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fluctuates every hour,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to keep the customers actively participate in demand response there are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two types of programs that can be used in Demand Response, these programs are </a:t>
            </a:r>
            <a:r>
              <a:rPr lang="en-GB" sz="2400" b="1" dirty="0">
                <a:solidFill>
                  <a:srgbClr val="1A1B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Price-based DR </a:t>
            </a:r>
            <a:r>
              <a:rPr lang="en-GB" sz="2400" dirty="0">
                <a:solidFill>
                  <a:srgbClr val="1A1B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sz="2400" b="1" dirty="0">
                <a:solidFill>
                  <a:srgbClr val="1A1B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Incentive-based</a:t>
            </a:r>
            <a:r>
              <a:rPr lang="en-GB" sz="2400" dirty="0">
                <a:solidFill>
                  <a:srgbClr val="1A1B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GB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5130B2-933F-45E3-9FB2-BAB81FC84E60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4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F234-2043-487E-83EA-3959EF47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559" y="421686"/>
            <a:ext cx="3984881" cy="8764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45923-1AFC-4009-AA28-33F2BA30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2" y="1298159"/>
            <a:ext cx="11005932" cy="47946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a systematic methodology encompassing difference research from a difference Engineering conferences papers, journals papers, and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paper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prepared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throught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researches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clarified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 are formed from technological, behavioural, and policy-driven approaches to curtail electricity usage during peak demand times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CFA311-54EB-4715-991A-5B965ABFD612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7C4B6DF-CAE5-4E98-8888-FE15B7142B34}"/>
              </a:ext>
            </a:extLst>
          </p:cNvPr>
          <p:cNvSpPr/>
          <p:nvPr/>
        </p:nvSpPr>
        <p:spPr>
          <a:xfrm>
            <a:off x="10848191" y="5950622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6D46C5-FB70-1A8F-1010-C7256F293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63773"/>
            <a:ext cx="12192000" cy="834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US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programs classifications</a:t>
            </a:r>
            <a:endParaRPr lang="en-GB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F0C16-0DE0-FB54-44FA-66B93E2F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0" y="680315"/>
            <a:ext cx="9212238" cy="60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8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A95D-A8A3-484A-84CC-575F339B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26" y="424071"/>
            <a:ext cx="9883509" cy="1300528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Challenges in DR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094856-C991-4347-923F-5AA775315B21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29F6C8-483A-43FD-8FC3-9497BA149B9B}"/>
              </a:ext>
            </a:extLst>
          </p:cNvPr>
          <p:cNvSpPr txBox="1">
            <a:spLocks/>
          </p:cNvSpPr>
          <p:nvPr/>
        </p:nvSpPr>
        <p:spPr>
          <a:xfrm>
            <a:off x="556594" y="1724598"/>
            <a:ext cx="11131102" cy="4212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real-time demand response program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delays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ncertainties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haracterization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errors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timescales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nonlinearity</a:t>
            </a:r>
            <a:endParaRPr lang="en-GB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4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B347-57EA-4A26-B621-2FF998F2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849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 and disadvantages </a:t>
            </a:r>
            <a:endParaRPr lang="tr-TR" sz="3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7E6CA8-1DB1-4B2F-8EAC-686D6BBE8FDF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4B7F2-6DAA-4E02-9B61-D034D0FC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0008"/>
            <a:ext cx="10651435" cy="4985992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  <a:buFont typeface="+mj-lt"/>
              <a:buAutoNum type="romanUcPeriod"/>
            </a:pPr>
            <a:r>
              <a:rPr lang="en-GB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Integration and Stabilization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rovided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meet the fluctuations of renewable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educing the system cost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Flexibility and Control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Savings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Benefits</a:t>
            </a:r>
          </a:p>
        </p:txBody>
      </p:sp>
    </p:spTree>
    <p:extLst>
      <p:ext uri="{BB962C8B-B14F-4D97-AF65-F5344CB8AC3E}">
        <p14:creationId xmlns:p14="http://schemas.microsoft.com/office/powerpoint/2010/main" val="206001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09E8-6FBD-4CF6-ABD2-4A9C6278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838" y="361672"/>
            <a:ext cx="1877667" cy="504893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348DE9-DCB9-403E-94EE-37B8AE3074CF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68D2EB-0B44-46A4-BB50-EBFABB7E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838" y="1419583"/>
            <a:ext cx="6558937" cy="38257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 Disadvantages 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Unriliable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dependency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Privacy and Security</a:t>
            </a:r>
          </a:p>
        </p:txBody>
      </p:sp>
    </p:spTree>
    <p:extLst>
      <p:ext uri="{BB962C8B-B14F-4D97-AF65-F5344CB8AC3E}">
        <p14:creationId xmlns:p14="http://schemas.microsoft.com/office/powerpoint/2010/main" val="357361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2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Algorithms in Demand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tr-TR" sz="4000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D68D2EB-0B44-46A4-BB50-EBFABB7E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283" y="1219286"/>
            <a:ext cx="9825702" cy="50401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Neural Networks (RNNs) and Long Short-Term Memory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are effective in modelling time-series data which is crucial in predicting energy consumption patterns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 Neural Networks (CNNs)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identify patterns in energy usage data, contributing to the detection of peak demand periods and the formulation of corresponding DR strategies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deep reinforcement learning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learn optimal policies to balance energy demand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adapting to changing grid conditions and user behaviour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348DE9-DCB9-403E-94EE-37B8AE3074CF}"/>
              </a:ext>
            </a:extLst>
          </p:cNvPr>
          <p:cNvSpPr/>
          <p:nvPr/>
        </p:nvSpPr>
        <p:spPr>
          <a:xfrm>
            <a:off x="9660835" y="5936974"/>
            <a:ext cx="1245704" cy="80230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5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2701</TotalTime>
  <Words>555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ANALYSIS OF DEMAND RESPONSE BASED ON LOAD MODEL IN THE FRAMEWORK OF DEEP LEARNING</vt:lpstr>
      <vt:lpstr>CONTENTS</vt:lpstr>
      <vt:lpstr> Introduction</vt:lpstr>
      <vt:lpstr>Methodology </vt:lpstr>
      <vt:lpstr>DR programs classifications</vt:lpstr>
      <vt:lpstr>Current Challenges in DR</vt:lpstr>
      <vt:lpstr>Advantages and disadvantages </vt:lpstr>
      <vt:lpstr>Cont.</vt:lpstr>
      <vt:lpstr>Deep Learning Algorithms in Demand Response</vt:lpstr>
      <vt:lpstr> Demand Response Architecture </vt:lpstr>
      <vt:lpstr>Cont.</vt:lpstr>
      <vt:lpstr> Conclusion</vt:lpstr>
      <vt:lpstr>Q&amp;R and thanks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BIOMASS energy</dc:title>
  <dc:creator>Abakar Mahamat</dc:creator>
  <cp:lastModifiedBy>Zıyodulla YUSUPOV</cp:lastModifiedBy>
  <cp:revision>185</cp:revision>
  <dcterms:created xsi:type="dcterms:W3CDTF">2023-12-31T18:18:58Z</dcterms:created>
  <dcterms:modified xsi:type="dcterms:W3CDTF">2024-10-23T17:17:22Z</dcterms:modified>
</cp:coreProperties>
</file>